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6"/>
  </p:notesMasterIdLst>
  <p:sldIdLst>
    <p:sldId id="256" r:id="rId2"/>
    <p:sldId id="257" r:id="rId3"/>
    <p:sldId id="275" r:id="rId4"/>
    <p:sldId id="258" r:id="rId5"/>
    <p:sldId id="261" r:id="rId6"/>
    <p:sldId id="268" r:id="rId7"/>
    <p:sldId id="277" r:id="rId8"/>
    <p:sldId id="278" r:id="rId9"/>
    <p:sldId id="276" r:id="rId10"/>
    <p:sldId id="274" r:id="rId11"/>
    <p:sldId id="260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wner" initials="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01" autoAdjust="0"/>
  </p:normalViewPr>
  <p:slideViewPr>
    <p:cSldViewPr>
      <p:cViewPr>
        <p:scale>
          <a:sx n="70" d="100"/>
          <a:sy n="70" d="100"/>
        </p:scale>
        <p:origin x="-78" y="8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04-13T06:57:56.242" idx="1">
    <p:pos x="10" y="10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DB6DD1-4FFF-49C9-B853-689F461147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53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EFF3F-4886-4B60-809C-BAD18F78F6B5}" type="slidenum">
              <a:rPr lang="en-US"/>
              <a:pPr/>
              <a:t>1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704CF-1A85-42C2-B808-B802819F3D36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871DB0-9817-4826-9729-79364F90D931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2D27A1-1872-476D-87B8-B59C49E39C80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2F6BC7-5459-41FE-82F1-0D26E59E3B99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3168F-3ED6-494C-A713-04330B077CB2}" type="slidenum">
              <a:rPr lang="en-US"/>
              <a:pPr/>
              <a:t>14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BE4C39-3924-4027-910E-B50AF91019B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704CF-1A85-42C2-B808-B802819F3D3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E566DB-6208-4C7A-8633-FD1EE700CFDB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FD682C-C3E0-40DA-B29A-42BDA901D4E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5E4650-FC9D-40E4-90ED-4DEC055FD8AF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Consumer</a:t>
            </a:r>
            <a:r>
              <a:rPr lang="en-US" baseline="0" dirty="0" smtClean="0"/>
              <a:t> Electronics    30% </a:t>
            </a:r>
          </a:p>
          <a:p>
            <a:r>
              <a:rPr lang="en-US" baseline="0" dirty="0" smtClean="0"/>
              <a:t> </a:t>
            </a:r>
            <a:r>
              <a:rPr lang="en-US" baseline="0" dirty="0" err="1" smtClean="0"/>
              <a:t>Pharmacuetical</a:t>
            </a:r>
            <a:r>
              <a:rPr lang="en-US" baseline="0" dirty="0" smtClean="0"/>
              <a:t>            30% </a:t>
            </a:r>
          </a:p>
          <a:p>
            <a:r>
              <a:rPr lang="en-US" baseline="0" dirty="0" smtClean="0"/>
              <a:t>Medical Devices            30% </a:t>
            </a:r>
          </a:p>
          <a:p>
            <a:r>
              <a:rPr lang="en-US" baseline="0" dirty="0" smtClean="0"/>
              <a:t>Energy / Industrial         10% </a:t>
            </a:r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704CF-1A85-42C2-B808-B802819F3D36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Shire 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B6DD1-4FFF-49C9-B853-689F461147A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18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704CF-1A85-42C2-B808-B802819F3D36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5/29/2013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ext Box 17"/>
          <p:cNvSpPr txBox="1">
            <a:spLocks noChangeArrowheads="1"/>
          </p:cNvSpPr>
          <p:nvPr userDrawn="1"/>
        </p:nvSpPr>
        <p:spPr bwMode="auto">
          <a:xfrm>
            <a:off x="2819400" y="838200"/>
            <a:ext cx="5937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i="1" dirty="0"/>
          </a:p>
          <a:p>
            <a:r>
              <a:rPr lang="en-US" i="1" dirty="0"/>
              <a:t>Where our experience delivers </a:t>
            </a:r>
            <a:r>
              <a:rPr lang="en-US" i="1" dirty="0" smtClean="0"/>
              <a:t>measurable </a:t>
            </a:r>
            <a:r>
              <a:rPr lang="en-US" i="1" dirty="0"/>
              <a:t>results…</a:t>
            </a:r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2590800" y="152400"/>
            <a:ext cx="5632450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i="1" dirty="0"/>
          </a:p>
          <a:p>
            <a:r>
              <a:rPr lang="en-US" sz="4000" dirty="0" err="1">
                <a:solidFill>
                  <a:schemeClr val="accent1"/>
                </a:solidFill>
              </a:rPr>
              <a:t>JLyonsMarketing</a:t>
            </a:r>
            <a:endParaRPr lang="en-US" sz="4000" dirty="0">
              <a:solidFill>
                <a:schemeClr val="accent1"/>
              </a:solidFill>
            </a:endParaRPr>
          </a:p>
        </p:txBody>
      </p:sp>
      <p:sp>
        <p:nvSpPr>
          <p:cNvPr id="15" name="Line 19"/>
          <p:cNvSpPr>
            <a:spLocks noChangeShapeType="1"/>
          </p:cNvSpPr>
          <p:nvPr userDrawn="1"/>
        </p:nvSpPr>
        <p:spPr bwMode="auto">
          <a:xfrm>
            <a:off x="381000" y="1676400"/>
            <a:ext cx="83820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04800"/>
            <a:ext cx="127371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4D822-B776-4ECD-8633-3F3DD1A364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C05C-ED56-4D08-B891-A5C204788F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835F04-764D-4776-BAF6-BD33C0C0E0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1891-B4CC-4B9F-8D23-2F4266BD36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195CC-2954-461F-93EE-83C41216A5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3B1BC-27F4-43CB-B35D-1678ABFB05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24B64-61C9-4B0F-876D-997214699E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B50C4-28F7-4E0E-B7A5-4961C4D493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FCC8-5C8D-4D27-BCA0-7AC508EEDC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B65A-9D64-4516-9CC4-6CF547436B6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E6B6B1AC-F840-4488-8366-2B8EE4984C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jlyonsmarketing.co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jlyonsmarketing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66800" y="2209800"/>
            <a:ext cx="75370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J Lyons Marketing a manufacturer representative company since </a:t>
            </a:r>
            <a:r>
              <a:rPr lang="en-US" dirty="0"/>
              <a:t>1987…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1295400" y="2971800"/>
            <a:ext cx="70968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folHlink"/>
                </a:solidFill>
              </a:rPr>
              <a:t>“Our primary objective is to increase sales </a:t>
            </a:r>
          </a:p>
          <a:p>
            <a:r>
              <a:rPr lang="en-US" dirty="0">
                <a:solidFill>
                  <a:schemeClr val="folHlink"/>
                </a:solidFill>
              </a:rPr>
              <a:t>	at lightning speeds </a:t>
            </a:r>
            <a:r>
              <a:rPr lang="en-US" dirty="0" smtClean="0">
                <a:solidFill>
                  <a:schemeClr val="folHlink"/>
                </a:solidFill>
              </a:rPr>
              <a:t>through existing strategic relationships”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324600" y="5105400"/>
            <a:ext cx="241181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436 Round Hill</a:t>
            </a:r>
          </a:p>
          <a:p>
            <a:r>
              <a:rPr lang="en-US" dirty="0"/>
              <a:t>St. </a:t>
            </a:r>
            <a:r>
              <a:rPr lang="en-US" dirty="0" err="1"/>
              <a:t>Davids</a:t>
            </a:r>
            <a:r>
              <a:rPr lang="en-US" dirty="0"/>
              <a:t>, PA  19087</a:t>
            </a:r>
          </a:p>
          <a:p>
            <a:endParaRPr lang="en-US" dirty="0"/>
          </a:p>
          <a:p>
            <a:r>
              <a:rPr lang="en-US" dirty="0"/>
              <a:t>610.687.2277 </a:t>
            </a:r>
            <a:r>
              <a:rPr lang="en-US" dirty="0" err="1" smtClean="0"/>
              <a:t>tel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43001" y="2133600"/>
            <a:ext cx="7467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 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447800" y="1524001"/>
            <a:ext cx="1001000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Abbott                       </a:t>
            </a:r>
            <a:r>
              <a:rPr lang="en-US" sz="2400" dirty="0" err="1" smtClean="0">
                <a:solidFill>
                  <a:schemeClr val="accent1"/>
                </a:solidFill>
              </a:rPr>
              <a:t>Depuy</a:t>
            </a:r>
            <a:r>
              <a:rPr lang="en-US" sz="2400" dirty="0" smtClean="0">
                <a:solidFill>
                  <a:schemeClr val="accent1"/>
                </a:solidFill>
              </a:rPr>
              <a:t>     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Baxter                       Ethicon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Biomet                      Medtronic 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Boston Scientific       Palomar Medical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Braun                        Smith &amp; </a:t>
            </a:r>
            <a:r>
              <a:rPr lang="en-US" sz="2400" dirty="0" err="1" smtClean="0">
                <a:solidFill>
                  <a:schemeClr val="accent1"/>
                </a:solidFill>
              </a:rPr>
              <a:t>Newphew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chemeClr val="accent1"/>
                </a:solidFill>
              </a:rPr>
              <a:t>Coviden</a:t>
            </a:r>
            <a:r>
              <a:rPr lang="en-US" sz="2400" dirty="0" smtClean="0">
                <a:solidFill>
                  <a:schemeClr val="accent1"/>
                </a:solidFill>
              </a:rPr>
              <a:t>                    ST Jude Medical </a:t>
            </a:r>
          </a:p>
          <a:p>
            <a:r>
              <a:rPr lang="en-US" sz="2400" dirty="0" err="1" smtClean="0">
                <a:solidFill>
                  <a:schemeClr val="accent1"/>
                </a:solidFill>
              </a:rPr>
              <a:t>Conmed</a:t>
            </a:r>
            <a:r>
              <a:rPr lang="en-US" sz="2400" dirty="0" smtClean="0">
                <a:solidFill>
                  <a:schemeClr val="accent1"/>
                </a:solidFill>
              </a:rPr>
              <a:t>                    Stryker 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CR Bard                    </a:t>
            </a:r>
            <a:r>
              <a:rPr lang="en-US" sz="2400" dirty="0" err="1" smtClean="0">
                <a:solidFill>
                  <a:schemeClr val="accent1"/>
                </a:solidFill>
              </a:rPr>
              <a:t>Synthe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chemeClr val="accent1"/>
                </a:solidFill>
              </a:rPr>
              <a:t>Dentsply</a:t>
            </a:r>
            <a:endParaRPr lang="en-US" sz="2400" dirty="0" smtClean="0">
              <a:solidFill>
                <a:schemeClr val="accent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Medical Accounts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1166482" y="1981200"/>
            <a:ext cx="348749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Healthcare  Accounts…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2286000" y="2438400"/>
            <a:ext cx="625475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Carestream</a:t>
            </a:r>
            <a:r>
              <a:rPr lang="en-US" dirty="0" smtClean="0"/>
              <a:t> Health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Cardio Net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Carefusion</a:t>
            </a:r>
            <a:endParaRPr lang="en-US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Coviden</a:t>
            </a:r>
            <a:r>
              <a:rPr lang="en-US" dirty="0" smtClean="0"/>
              <a:t>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GE Healthcare</a:t>
            </a: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Philips Healthcare ( US MA 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Physio</a:t>
            </a:r>
            <a:r>
              <a:rPr lang="en-US" dirty="0" smtClean="0"/>
              <a:t> -Control 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OSI Systems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Siemens Healthcare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Welch </a:t>
            </a:r>
            <a:r>
              <a:rPr lang="en-US" dirty="0" err="1" smtClean="0"/>
              <a:t>Allyn</a:t>
            </a:r>
            <a:endParaRPr lang="en-U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Varian Medical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err="1" smtClean="0"/>
              <a:t>Zoll</a:t>
            </a:r>
            <a:r>
              <a:rPr lang="en-US" dirty="0" smtClean="0"/>
              <a:t> Medical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212850" y="1981200"/>
            <a:ext cx="480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Twenty years of business relationships with…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514600" y="2590800"/>
            <a:ext cx="4876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dirty="0"/>
              <a:t>CTO’s, </a:t>
            </a:r>
            <a:r>
              <a:rPr lang="en-US" dirty="0" smtClean="0"/>
              <a:t>CMO’s </a:t>
            </a:r>
            <a:r>
              <a:rPr lang="en-US" dirty="0"/>
              <a:t>and </a:t>
            </a:r>
            <a:r>
              <a:rPr lang="en-US" dirty="0" smtClean="0"/>
              <a:t>Directors of Innovation </a:t>
            </a:r>
            <a:endParaRPr lang="en-US" dirty="0"/>
          </a:p>
          <a:p>
            <a:pPr>
              <a:buFontTx/>
              <a:buChar char="•"/>
            </a:pPr>
            <a:r>
              <a:rPr lang="en-US" dirty="0" smtClean="0"/>
              <a:t>Senior </a:t>
            </a:r>
            <a:r>
              <a:rPr lang="en-US" dirty="0"/>
              <a:t>Corporate VP’s 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R &amp; D directors  </a:t>
            </a:r>
            <a:endParaRPr lang="en-US" dirty="0"/>
          </a:p>
          <a:p>
            <a:pPr>
              <a:buFontTx/>
              <a:buChar char="•"/>
            </a:pPr>
            <a:r>
              <a:rPr lang="en-US" dirty="0"/>
              <a:t>VP’s of Marketing and Engineering </a:t>
            </a:r>
            <a:endParaRPr lang="en-US" dirty="0" smtClean="0"/>
          </a:p>
          <a:p>
            <a:pPr>
              <a:buFontTx/>
              <a:buChar char="•"/>
            </a:pPr>
            <a:r>
              <a:rPr lang="en-US" dirty="0" smtClean="0"/>
              <a:t>Sourcing director of supply chain          management </a:t>
            </a:r>
            <a:endParaRPr lang="en-US" dirty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3048000" y="4572000"/>
            <a:ext cx="521168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i="1" dirty="0" smtClean="0">
                <a:solidFill>
                  <a:schemeClr val="folHlink"/>
                </a:solidFill>
              </a:rPr>
              <a:t>Champions </a:t>
            </a:r>
            <a:r>
              <a:rPr lang="en-US" i="1" dirty="0">
                <a:solidFill>
                  <a:schemeClr val="folHlink"/>
                </a:solidFill>
              </a:rPr>
              <a:t>to “move” a product to the finish line!</a:t>
            </a:r>
            <a:r>
              <a:rPr lang="en-US" i="1" dirty="0"/>
              <a:t> 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/>
      <p:bldP spid="563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828800" y="2514600"/>
            <a:ext cx="6858000" cy="1951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Professional representation to grow your business in a methodical, strategic manner </a:t>
            </a:r>
            <a:endParaRPr lang="en-US" sz="2800" dirty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2514600" y="2590800"/>
            <a:ext cx="4876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200400" y="2286000"/>
            <a:ext cx="4876800" cy="3093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/>
              <a:t>JLyonsMarketing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en-US" dirty="0"/>
              <a:t>	436 Round Hill</a:t>
            </a:r>
          </a:p>
          <a:p>
            <a:r>
              <a:rPr lang="en-US" dirty="0"/>
              <a:t>	St. </a:t>
            </a:r>
            <a:r>
              <a:rPr lang="en-US" dirty="0" err="1"/>
              <a:t>Davids</a:t>
            </a:r>
            <a:r>
              <a:rPr lang="en-US" dirty="0"/>
              <a:t>, PA  19087</a:t>
            </a:r>
          </a:p>
          <a:p>
            <a:endParaRPr lang="en-US" dirty="0"/>
          </a:p>
          <a:p>
            <a:r>
              <a:rPr lang="en-US" dirty="0"/>
              <a:t>	610.687.2277 </a:t>
            </a:r>
            <a:r>
              <a:rPr lang="en-US" dirty="0" err="1"/>
              <a:t>tel</a:t>
            </a: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johnlyons</a:t>
            </a:r>
            <a:r>
              <a:rPr lang="en-US" dirty="0" smtClean="0">
                <a:hlinkClick r:id="rId3"/>
              </a:rPr>
              <a:t>@jlyonsmarketing.com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</a:t>
            </a:r>
            <a:r>
              <a:rPr lang="en-US" dirty="0">
                <a:hlinkClick r:id="rId4"/>
              </a:rPr>
              <a:t>http://www.jlyonsmarketing.com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2514600" y="2590800"/>
            <a:ext cx="4876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4">
              <a:lnSpc>
                <a:spcPct val="15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2667000" y="2971800"/>
            <a:ext cx="4784323" cy="272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folHlink"/>
                </a:solidFill>
              </a:rPr>
              <a:t>OEM’s ( Original Equipment Manufacturers</a:t>
            </a:r>
            <a:r>
              <a:rPr lang="en-US" b="1" dirty="0">
                <a:solidFill>
                  <a:schemeClr val="hlink"/>
                </a:solidFill>
              </a:rPr>
              <a:t> )</a:t>
            </a:r>
            <a:r>
              <a:rPr lang="en-US" dirty="0"/>
              <a:t> </a:t>
            </a:r>
          </a:p>
          <a:p>
            <a:pPr lvl="1"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            Consumer Electronics</a:t>
            </a:r>
          </a:p>
          <a:p>
            <a:pPr lvl="1">
              <a:buFontTx/>
              <a:buChar char="•"/>
            </a:pPr>
            <a:r>
              <a:rPr lang="en-US" dirty="0" smtClean="0"/>
              <a:t>             Pharmaceutical </a:t>
            </a:r>
          </a:p>
          <a:p>
            <a:pPr lvl="1"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             Biotech </a:t>
            </a:r>
            <a:endParaRPr lang="en-US" dirty="0"/>
          </a:p>
          <a:p>
            <a:pPr lvl="1">
              <a:buFontTx/>
              <a:buChar char="•"/>
            </a:pPr>
            <a:r>
              <a:rPr lang="en-US" dirty="0" smtClean="0"/>
              <a:t>             Diagnostics ( medical)  </a:t>
            </a:r>
          </a:p>
          <a:p>
            <a:pPr lvl="1">
              <a:buFontTx/>
              <a:buChar char="•"/>
            </a:pPr>
            <a:r>
              <a:rPr lang="en-US" dirty="0" smtClean="0"/>
              <a:t>             Life Science  </a:t>
            </a:r>
          </a:p>
          <a:p>
            <a:pPr lvl="1"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            Medical Devices </a:t>
            </a:r>
          </a:p>
          <a:p>
            <a:pPr lvl="1"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            Healthcare </a:t>
            </a:r>
            <a:endParaRPr lang="en-US" dirty="0"/>
          </a:p>
          <a:p>
            <a:pPr lvl="1">
              <a:buFontTx/>
              <a:buChar char="•"/>
            </a:pPr>
            <a:endParaRPr lang="en-US" dirty="0"/>
          </a:p>
          <a:p>
            <a:pPr>
              <a:lnSpc>
                <a:spcPct val="50000"/>
              </a:lnSpc>
            </a:pP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066800" y="1766888"/>
            <a:ext cx="25058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Covering </a:t>
            </a:r>
            <a:r>
              <a:rPr lang="en-US" dirty="0" smtClean="0">
                <a:solidFill>
                  <a:schemeClr val="accent1"/>
                </a:solidFill>
              </a:rPr>
              <a:t>US </a:t>
            </a:r>
            <a:r>
              <a:rPr lang="en-US" dirty="0">
                <a:solidFill>
                  <a:schemeClr val="accent1"/>
                </a:solidFill>
              </a:rPr>
              <a:t>Markets</a:t>
            </a:r>
            <a:r>
              <a:rPr lang="en-US" dirty="0"/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:mv="urn:schemas-microsoft-com:mac:vml" xmlns="">
      <mp:transition xmlns:mp="http://schemas.microsoft.com/office/mac/powerpoint/2008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0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0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0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43000" y="2743200"/>
            <a:ext cx="74675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Negotiations with the client based on their needs and requirements - to maximize and capitalize upon profitable opportunities in developing go-to-market strategies and then, implementing those strategies.</a:t>
            </a:r>
          </a:p>
          <a:p>
            <a:endParaRPr lang="en-US" sz="1600" dirty="0" smtClean="0"/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The over-arching strategic goals are to define new market niche opportunities, develop a go-to-market strategy through direct sales or channel sales, and then launch a program for pitching decision-makers to close reference able, revenue generating accounts.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191393" y="1752600"/>
            <a:ext cx="75716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My role as independent representative is develop new business: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73876" y="2583597"/>
            <a:ext cx="7406640" cy="3200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1600" dirty="0" smtClean="0">
                <a:solidFill>
                  <a:schemeClr val="accent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133600" y="2971800"/>
            <a:ext cx="662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hlink"/>
                </a:solidFill>
              </a:rPr>
              <a:t>Over 1 Billion $$ in </a:t>
            </a:r>
            <a:r>
              <a:rPr lang="en-US" sz="4000" dirty="0">
                <a:solidFill>
                  <a:schemeClr val="hlink"/>
                </a:solidFill>
              </a:rPr>
              <a:t>Sales</a:t>
            </a:r>
            <a:r>
              <a:rPr lang="en-US" sz="4000" dirty="0" smtClean="0">
                <a:solidFill>
                  <a:schemeClr val="hlink"/>
                </a:solidFill>
              </a:rPr>
              <a:t>!...</a:t>
            </a:r>
            <a:endParaRPr lang="en-US" sz="4000" dirty="0"/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1071562" y="2136775"/>
            <a:ext cx="5557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Design wins attributed directly to over…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1151169" y="1981200"/>
            <a:ext cx="54782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1"/>
                </a:solidFill>
              </a:rPr>
              <a:t>JLyonsMarketing Areas of Expertise…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2667000"/>
            <a:ext cx="5029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Power Sources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Microelectronics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Sensors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Smart materials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Software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Devices ODM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Miniaturization/thinness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Manufacturing Expertise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1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200150" y="1843087"/>
            <a:ext cx="41338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JLyonsMarketing Areas of Expertise… 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0" y="282883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Consumer Electronics   </a:t>
            </a:r>
            <a:r>
              <a:rPr lang="en-US" sz="2400" dirty="0" smtClean="0"/>
              <a:t>30% </a:t>
            </a:r>
            <a:endParaRPr lang="en-US" sz="24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err="1" smtClean="0"/>
              <a:t>Pharmacuetical</a:t>
            </a:r>
            <a:r>
              <a:rPr lang="en-US" sz="2400" dirty="0" smtClean="0"/>
              <a:t>             30</a:t>
            </a:r>
            <a:r>
              <a:rPr lang="en-US" sz="2400" dirty="0"/>
              <a:t>%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Medical Devices           </a:t>
            </a:r>
            <a:r>
              <a:rPr lang="en-US" sz="2400" dirty="0" smtClean="0"/>
              <a:t> 30</a:t>
            </a:r>
            <a:r>
              <a:rPr lang="en-US" sz="2400" dirty="0"/>
              <a:t>%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Energy / Industrial         10%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1143001" y="2133600"/>
            <a:ext cx="761999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Amgen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Abbott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Allergan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AstraZeneca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Bayer ( US 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BMS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Boehringer</a:t>
            </a:r>
            <a:r>
              <a:rPr lang="en-US" dirty="0" smtClean="0"/>
              <a:t> </a:t>
            </a:r>
            <a:r>
              <a:rPr lang="en-US" dirty="0" err="1" smtClean="0"/>
              <a:t>Ingelheiml</a:t>
            </a:r>
            <a:r>
              <a:rPr lang="en-US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GSK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Lilly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Janssen ( JNJ )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Merck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Novartis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NovoNordik</a:t>
            </a: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Pfizer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Roche ( US ) 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Sanofi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sz="1200" dirty="0" smtClean="0"/>
          </a:p>
          <a:p>
            <a:pPr marL="171450" indent="-171450">
              <a:buFont typeface="Arial" pitchFamily="34" charset="0"/>
              <a:buChar char="•"/>
            </a:pPr>
            <a:endParaRPr lang="en-US" sz="1200" dirty="0" smtClean="0"/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191393" y="1752600"/>
            <a:ext cx="75716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                        Big </a:t>
            </a:r>
            <a:r>
              <a:rPr lang="en-US" sz="2400" dirty="0" err="1" smtClean="0">
                <a:solidFill>
                  <a:schemeClr val="accent1"/>
                </a:solidFill>
              </a:rPr>
              <a:t>Pharma</a:t>
            </a:r>
            <a:r>
              <a:rPr lang="en-US" sz="2400" dirty="0" smtClean="0">
                <a:solidFill>
                  <a:schemeClr val="accent1"/>
                </a:solidFill>
              </a:rPr>
              <a:t> Accounts :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 Tech Companies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524000"/>
            <a:ext cx="7498080" cy="4724400"/>
          </a:xfrm>
        </p:spPr>
        <p:txBody>
          <a:bodyPr/>
          <a:lstStyle/>
          <a:p>
            <a:r>
              <a:rPr lang="en-US" dirty="0" smtClean="0"/>
              <a:t> Amicus Therapeutics </a:t>
            </a:r>
          </a:p>
          <a:p>
            <a:r>
              <a:rPr lang="en-US" dirty="0" smtClean="0"/>
              <a:t>Amgen </a:t>
            </a:r>
          </a:p>
          <a:p>
            <a:r>
              <a:rPr lang="en-US" dirty="0" err="1" smtClean="0"/>
              <a:t>Actelion</a:t>
            </a:r>
            <a:r>
              <a:rPr lang="en-US" dirty="0" smtClean="0"/>
              <a:t> LTD ( US )</a:t>
            </a:r>
          </a:p>
          <a:p>
            <a:r>
              <a:rPr lang="en-US" dirty="0" err="1" smtClean="0"/>
              <a:t>Biogen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BioMarin</a:t>
            </a:r>
            <a:r>
              <a:rPr lang="en-US" dirty="0" smtClean="0"/>
              <a:t> </a:t>
            </a:r>
            <a:r>
              <a:rPr lang="en-US" dirty="0" err="1" smtClean="0"/>
              <a:t>Pharmacuetical</a:t>
            </a:r>
            <a:r>
              <a:rPr lang="en-US" dirty="0" smtClean="0"/>
              <a:t> </a:t>
            </a:r>
          </a:p>
          <a:p>
            <a:r>
              <a:rPr lang="en-US" dirty="0" smtClean="0"/>
              <a:t>CSL Behring</a:t>
            </a:r>
          </a:p>
          <a:p>
            <a:r>
              <a:rPr lang="en-US" dirty="0" smtClean="0"/>
              <a:t>Genzyme</a:t>
            </a:r>
          </a:p>
          <a:p>
            <a:r>
              <a:rPr lang="en-US" dirty="0" smtClean="0"/>
              <a:t>Gilead Sciences ( BMS ) </a:t>
            </a:r>
          </a:p>
        </p:txBody>
      </p:sp>
    </p:spTree>
    <p:extLst>
      <p:ext uri="{BB962C8B-B14F-4D97-AF65-F5344CB8AC3E}">
        <p14:creationId xmlns:p14="http://schemas.microsoft.com/office/powerpoint/2010/main" val="11957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276600" y="23622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Abbott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Alere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Bayer Diagnostics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BD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Biomerieux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Danaher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GE </a:t>
            </a:r>
            <a:r>
              <a:rPr lang="en-US" dirty="0" err="1" smtClean="0"/>
              <a:t>Heathcare</a:t>
            </a:r>
            <a:r>
              <a:rPr lang="en-US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Gen Probe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Hologic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Life Sciences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PerkinElmer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Siemens Diagnostics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ThermoFischer</a:t>
            </a:r>
            <a:endParaRPr lang="en-US" dirty="0" smtClean="0"/>
          </a:p>
          <a:p>
            <a:r>
              <a:rPr lang="en-US" dirty="0" smtClean="0"/>
              <a:t> 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2438400" y="1769009"/>
            <a:ext cx="879080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Diagnostic Companies :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ustom 1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1055</TotalTime>
  <Words>410</Words>
  <Application>Microsoft Office PowerPoint</Application>
  <PresentationFormat>On-screen Show (4:3)</PresentationFormat>
  <Paragraphs>138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Bio Tech Companies </vt:lpstr>
      <vt:lpstr>PowerPoint Presentation</vt:lpstr>
      <vt:lpstr>         Medical Accounts </vt:lpstr>
      <vt:lpstr>PowerPoint Presentation</vt:lpstr>
      <vt:lpstr>PowerPoint Presentation</vt:lpstr>
      <vt:lpstr>PowerPoint Presentation</vt:lpstr>
      <vt:lpstr>PowerPoint Presentation</vt:lpstr>
    </vt:vector>
  </TitlesOfParts>
  <Company>AssocNeuro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nburke</dc:creator>
  <cp:lastModifiedBy>owner</cp:lastModifiedBy>
  <cp:revision>61</cp:revision>
  <dcterms:created xsi:type="dcterms:W3CDTF">2013-04-14T19:22:19Z</dcterms:created>
  <dcterms:modified xsi:type="dcterms:W3CDTF">2013-05-29T11:08:03Z</dcterms:modified>
</cp:coreProperties>
</file>